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943100"/>
            <a:ext cx="83248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0772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7200800" cy="169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013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24944"/>
            <a:ext cx="964907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6296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96952"/>
            <a:ext cx="8136904" cy="289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0162"/>
            <a:ext cx="118491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6825"/>
            <a:ext cx="116967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5640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3280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382478"/>
            <a:ext cx="1656184" cy="766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37112"/>
            <a:ext cx="1656184" cy="766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437112"/>
            <a:ext cx="27363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87153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7128792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41168"/>
            <a:ext cx="11544300" cy="1800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414908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32076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7508" y="5916280"/>
            <a:ext cx="24842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3494" y="5943972"/>
            <a:ext cx="12352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7134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35064"/>
            <a:ext cx="7416824" cy="186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204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87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346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81343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776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608"/>
            <a:ext cx="11192320" cy="5573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19684"/>
            <a:ext cx="44644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7971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0752"/>
            <a:ext cx="9217022" cy="6077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22561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082142"/>
            <a:ext cx="3312368" cy="1003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610000"/>
            <a:ext cx="3312368" cy="1003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2018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09120"/>
            <a:ext cx="1089660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451835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221088"/>
            <a:ext cx="144016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345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69604"/>
            <a:ext cx="8136904" cy="1975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